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EEA0A-9668-442E-84AF-212B2D13D979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30401-93FA-4E91-AE47-2FB5D64210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	B	C	D	E	F	G</a:t>
            </a:r>
            <a:endParaRPr lang="en-US" sz="54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latin typeface="+mj-lt"/>
                <a:ea typeface="+mj-ea"/>
                <a:cs typeface="+mj-cs"/>
              </a:rPr>
              <a:t>H	I	J	K	L	M	N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350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	P	Q	R	S	T	U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10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	W	X	Y	</a:t>
            </a:r>
            <a:r>
              <a:rPr lang="en-US" sz="5400" dirty="0">
                <a:latin typeface="+mj-lt"/>
                <a:ea typeface="+mj-ea"/>
                <a:cs typeface="+mj-cs"/>
              </a:rPr>
              <a:t>Z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 B C D E F G</vt:lpstr>
    </vt:vector>
  </TitlesOfParts>
  <Company>Bristol-Myers Squibb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 C D E F G</dc:title>
  <dc:creator>Carlos Palacios</dc:creator>
  <cp:lastModifiedBy>Carlos Palacios</cp:lastModifiedBy>
  <cp:revision>1</cp:revision>
  <dcterms:created xsi:type="dcterms:W3CDTF">2012-12-13T03:59:45Z</dcterms:created>
  <dcterms:modified xsi:type="dcterms:W3CDTF">2012-12-13T04:03:53Z</dcterms:modified>
</cp:coreProperties>
</file>